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306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7" r:id="rId16"/>
    <p:sldId id="276" r:id="rId17"/>
    <p:sldId id="275" r:id="rId18"/>
    <p:sldId id="272" r:id="rId19"/>
    <p:sldId id="278" r:id="rId20"/>
    <p:sldId id="279" r:id="rId21"/>
    <p:sldId id="280" r:id="rId22"/>
    <p:sldId id="281" r:id="rId23"/>
    <p:sldId id="273" r:id="rId24"/>
    <p:sldId id="274" r:id="rId25"/>
    <p:sldId id="26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ru-M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00DA-EC98-A450-FF25-7E4862749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54738-8E80-EA98-DEBC-B6028A1D7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87C6A-7E1D-1A9A-49B4-8DEF262C8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FFC0A-4F24-5F37-C963-93A2232F0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4DD8-AAE9-FFC9-3777-9C609A7C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94182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88CD-3437-5D9F-D519-D049A824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09B44-E509-D7DE-10C3-E75A38802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8DB66-A370-D663-0D6D-FCFF3C83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78135-9630-9100-3C87-1B918CEE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CDE61-7D0D-30B5-7E63-901AA9649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84393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F7CF2-EFF1-42D6-173F-B68E2606D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85ACE-16BD-1291-D0EB-419476061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DF5A0-CD42-8E0F-555F-EB6D1AF2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A4155-5B8C-2C4C-4161-C28D040B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EF92-CDB1-C2DE-0D2D-5FA45E1C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29192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7DE0-4BC1-0F3E-5643-767774E7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B6902-CE77-9C2F-0778-F32B078AA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4AC4C-235F-4370-5973-AEBDA379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C6537-EAA7-D654-B3B5-FEA76A69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F4F40-619F-06C7-E380-EFAE2E4D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69177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99F8-062C-4EAC-5370-2AAA83D9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AD63C-F2FB-D838-66DF-89BD5D3D5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68231-07A3-C4C2-A971-78FADFBF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3C87D-EF61-43D0-F310-1B9E6150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BD78C-2228-8819-D115-7DEDE2B4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09774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D592-A093-1E2E-78F3-06265AE6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D1B3-203F-C438-32B9-F947BB9475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D2E79-835E-F229-578F-BF83F2DE5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420F4-D040-6001-4911-0674BD7C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8F092-F3B7-42AF-9FF1-3CEBDCD1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76486-D2E6-6D6D-AEE0-BB022C8F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2048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9780-067D-8CE7-36F0-C714B976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62923-F41F-44E7-65A4-217219F3A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6561A-E3C0-508E-C202-B1CFB8131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977D8-A291-9F02-AB2A-B57C5D5749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5337F-A284-CB8A-8E8A-9AAE20052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C77C0D-FA96-D001-6888-EC465539A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1B9440-D709-000D-5007-3955848E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B544A-6357-47AB-5287-F676B973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428446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85FC-0A47-1E18-5C15-5CF5A7EC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0BB61C-87E8-7309-4538-4BDFBCCD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91A9E-7245-C03F-AAF7-6D1BAAA2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1A36E-FB2B-612E-C0E9-25DA4DC7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401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A63547-3D16-264A-F64C-6AA8F8EF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7F3A0-E9E8-F180-D6A5-CB3E7A78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C821F-6208-094E-A868-12E4054F9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85880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78AA-7949-1CB0-3D1D-1C837250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E817-9AE4-8568-3324-53EA05426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4AD22-8D4E-A146-0A25-D0C2FDFD8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7CAEC-5745-A6FD-1D16-A3A7E1A7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DE5A9-BE00-4270-E5E8-2013D8DA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2F175-10E3-A36D-EFAF-315DE4FC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411757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2C40-9A69-557B-0EE4-819BBF56C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7084-93D7-6FC8-EF17-0212C72FC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1238F-FB80-FAE2-C86B-02D56B352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A11BD-41E2-02D0-A9BF-7A35F14B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7DE3A-F86F-A6C2-2B3B-3FFF0EAB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6E273-6121-8DD7-42BC-30DFFAB1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1716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38293-B541-FE83-540F-BF746063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6A9EE-8ABC-31BA-1054-32171E263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3B863-4E96-9C19-70D3-C52C29B16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9C66F-5B2F-4B02-9F13-02883C9D7E1F}" type="datetimeFigureOut">
              <a:rPr lang="ru-MD" smtClean="0"/>
              <a:t>02.03.2023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ACFEE-827D-0A34-C29F-E913D5B62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80CB-0130-ACF3-40B6-22851AC13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4E64A-1E2D-4748-AB9F-3C7BF64C66F9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41170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B5799-4F6C-A0B1-803D-E573E2132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M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A8D55-3376-2015-C5F2-023547677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M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D6B41-3A60-0D65-AE4A-15C4C4D73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" y="148305"/>
            <a:ext cx="11651990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25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D533A-79F9-AB3F-9BE9-9F14192C7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63547"/>
            <a:ext cx="11606266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82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16FEC-57C8-C975-65D4-ABBC16D0D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74978"/>
            <a:ext cx="11591024" cy="65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98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F0ED46-8C66-E72D-E6E2-F5178878F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8" y="163547"/>
            <a:ext cx="11575783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18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97B67C-8727-A6D3-46E1-4C2A5D609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0" y="178788"/>
            <a:ext cx="11545300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9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6EED5-EDD3-7675-BE6C-E3D9DF515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59736"/>
            <a:ext cx="11591024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3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9E744-DBA2-B688-E12D-FB240D45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63547"/>
            <a:ext cx="11606266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7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C2956-7D19-4BB7-4FF5-ECEEC7765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167357"/>
            <a:ext cx="11598645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4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876567-DEFA-D034-5594-10A960DC5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5" y="159736"/>
            <a:ext cx="11644369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97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FB15B-4F39-1107-9771-4DE47E68B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1167"/>
            <a:ext cx="1160626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91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58285-8C47-2525-B18D-DE275C271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174978"/>
            <a:ext cx="11583404" cy="65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426A85-D5B7-37F4-AB21-A6794A7F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5" y="140685"/>
            <a:ext cx="11651990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9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A4E21-6804-1186-0778-5B3370F33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67357"/>
            <a:ext cx="11621507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7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C63AEB-D1A1-90D0-F852-EEE584EE7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304529"/>
            <a:ext cx="11591024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0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26A4C-BC8E-00F4-A38B-63FDD862D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274046"/>
            <a:ext cx="11621507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29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E73D3-BD6E-7426-5B69-738494B37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293098"/>
            <a:ext cx="11621507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82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A0038-B4D8-8F67-1610-F09714D95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277857"/>
            <a:ext cx="11591024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15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4AFB07-9012-1CF6-7B71-B9A54EC06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293098"/>
            <a:ext cx="11591024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81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55B39-2079-A5F8-53A6-EA1896D4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6" y="285477"/>
            <a:ext cx="11636748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02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3F2EE4-8B00-4AF9-615D-5DE966229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251184"/>
            <a:ext cx="11606266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8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06172-1AC2-7816-A595-18D78B0F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" y="277857"/>
            <a:ext cx="11583404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23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B83B8F-008B-9251-3A2E-657C66498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266426"/>
            <a:ext cx="11621507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35F1C5-6CEB-D486-3A9A-CCA179620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1167"/>
            <a:ext cx="1160626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6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F0046-EAB0-190F-1B0D-BA4DCF730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300719"/>
            <a:ext cx="11613886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2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608D3-C386-5FAE-7FCC-3E0C49E4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296908"/>
            <a:ext cx="1162150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5ABFB-5E2F-D76F-30B9-4CA74D032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296908"/>
            <a:ext cx="11598645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FD12C-7233-8ACE-4579-F7FC56D51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289288"/>
            <a:ext cx="11606266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93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6D0475-A97E-54BF-05F3-C9AB6480D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289288"/>
            <a:ext cx="11613886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99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123413-8D56-C6D2-0394-5316477F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277857"/>
            <a:ext cx="11606266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9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2D67C-0AF2-827A-9727-32C88B5F4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9" y="308339"/>
            <a:ext cx="11560542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73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000458-0A26-C8D1-EC0A-9E7A59E78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285477"/>
            <a:ext cx="11621507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82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EEC90-1207-6A17-EB97-1AE825708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285477"/>
            <a:ext cx="11598645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6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A282B2-4472-6B60-D426-3876DEF95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6" y="289288"/>
            <a:ext cx="11636748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73DD4C-B200-C4D8-C7D1-D0569518F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167357"/>
            <a:ext cx="11613886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93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EAF4DE-BFB8-D263-45F1-AECBD303B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281667"/>
            <a:ext cx="11613886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47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A42AD-9A4B-18DE-F679-15EC4CB09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270236"/>
            <a:ext cx="11613886" cy="6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70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A94DE-3D0B-0690-6046-D6842D87A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289288"/>
            <a:ext cx="11613886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77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BE6D40-E135-600D-71C6-F57C9CBD0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281667"/>
            <a:ext cx="11606266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5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54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597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59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435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9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51E91-E8D7-871A-7E63-2B743B786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4978"/>
            <a:ext cx="11606266" cy="65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4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0C4B0-6363-7284-B77A-FAE5A8F5A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171167"/>
            <a:ext cx="1161388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8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C77D0C-2B1E-B0E5-9DDA-C26D0D08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78788"/>
            <a:ext cx="11591024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45E56F-F3FE-51DD-D9EC-0C6DBEDC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67357"/>
            <a:ext cx="11621507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9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AC4B01-A26B-8580-37B5-42DCE0B44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55926"/>
            <a:ext cx="11606266" cy="65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07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Sergiu Gr</dc:creator>
  <cp:lastModifiedBy>Sergiu Gr</cp:lastModifiedBy>
  <cp:revision>2</cp:revision>
  <dcterms:created xsi:type="dcterms:W3CDTF">2023-03-02T20:23:09Z</dcterms:created>
  <dcterms:modified xsi:type="dcterms:W3CDTF">2023-03-02T20:45:52Z</dcterms:modified>
</cp:coreProperties>
</file>